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-775506" y="-1468476"/>
            <a:ext cx="8515917" cy="3814882"/>
          </a:xfrm>
        </p:spPr>
        <p:txBody>
          <a:bodyPr>
            <a:normAutofit/>
          </a:bodyPr>
          <a:lstStyle/>
          <a:p>
            <a:r>
              <a:rPr lang="it-IT" sz="7200" dirty="0" smtClean="0">
                <a:latin typeface="Papyrus" charset="0"/>
                <a:ea typeface="Papyrus" charset="0"/>
                <a:cs typeface="Papyrus" charset="0"/>
              </a:rPr>
              <a:t>Basilica di Santa Maria Maggiore </a:t>
            </a:r>
            <a:endParaRPr lang="it-IT" sz="7200" dirty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2643" y="2346406"/>
            <a:ext cx="27654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latin typeface="Papyrus" charset="0"/>
                <a:ea typeface="Papyrus" charset="0"/>
                <a:cs typeface="Papyrus" charset="0"/>
              </a:rPr>
              <a:t>d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i Gabriele </a:t>
            </a:r>
            <a:r>
              <a:rPr lang="it-IT" sz="2100" dirty="0" err="1" smtClean="0">
                <a:latin typeface="Papyrus" charset="0"/>
                <a:ea typeface="Papyrus" charset="0"/>
                <a:cs typeface="Papyrus" charset="0"/>
              </a:rPr>
              <a:t>Caboni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, Carola </a:t>
            </a:r>
            <a:r>
              <a:rPr lang="it-IT" sz="2100" dirty="0" err="1" smtClean="0">
                <a:latin typeface="Papyrus" charset="0"/>
                <a:ea typeface="Papyrus" charset="0"/>
                <a:cs typeface="Papyrus" charset="0"/>
              </a:rPr>
              <a:t>Cossu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Andrea </a:t>
            </a:r>
            <a:r>
              <a:rPr lang="it-IT" sz="2100" dirty="0" err="1" smtClean="0">
                <a:latin typeface="Papyrus" charset="0"/>
                <a:ea typeface="Papyrus" charset="0"/>
                <a:cs typeface="Papyrus" charset="0"/>
              </a:rPr>
              <a:t>Farigu</a:t>
            </a:r>
            <a:r>
              <a:rPr lang="it-IT" sz="2100" dirty="0" smtClean="0">
                <a:latin typeface="Papyrus" charset="0"/>
                <a:ea typeface="Papyrus" charset="0"/>
                <a:cs typeface="Papyrus" charset="0"/>
              </a:rPr>
              <a:t> </a:t>
            </a:r>
            <a:endParaRPr lang="it-IT" sz="2100" dirty="0">
              <a:latin typeface="Papyrus" charset="0"/>
              <a:ea typeface="Papyrus" charset="0"/>
              <a:cs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3" y="0"/>
            <a:ext cx="8408277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81957"/>
            <a:ext cx="35227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 voluta da Papa </a:t>
            </a:r>
            <a:r>
              <a:rPr lang="it-IT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Liberio</a:t>
            </a:r>
            <a:r>
              <a:rPr lang="it-I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cui apparve in sogno la madonna. La mattina del 5 Agosto </a:t>
            </a:r>
            <a:r>
              <a:rPr lang="it-I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nevicò, </a:t>
            </a:r>
            <a:r>
              <a:rPr lang="it-I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andando ad indicare il perimetro della futura basilica. </a:t>
            </a:r>
          </a:p>
          <a:p>
            <a:endParaRPr lang="it-IT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 fatta erigere da papa Sisto III,nel V secolo, che la dedico al culto della madonna riconosciuta dal concilio di Efeso del 431, come madre di Gesù Cristo persona e divinità.</a:t>
            </a:r>
            <a:endParaRPr lang="it-IT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58846"/>
            <a:ext cx="3783723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/>
              <a:t>Quando fu eretta </a:t>
            </a:r>
            <a:r>
              <a:rPr lang="it-IT" sz="2300" dirty="0" smtClean="0"/>
              <a:t>da papà Sisto III </a:t>
            </a:r>
            <a:r>
              <a:rPr lang="it-IT" sz="2300" smtClean="0"/>
              <a:t>nel 432,</a:t>
            </a:r>
            <a:r>
              <a:rPr lang="it-IT" sz="2300" smtClean="0"/>
              <a:t>presentava una </a:t>
            </a:r>
            <a:r>
              <a:rPr lang="it-IT" sz="2300" dirty="0" smtClean="0"/>
              <a:t>pianta </a:t>
            </a:r>
            <a:r>
              <a:rPr lang="it-IT" sz="2300" dirty="0" smtClean="0"/>
              <a:t>longitudinale con </a:t>
            </a:r>
            <a:r>
              <a:rPr lang="it-IT" sz="2300" dirty="0" smtClean="0"/>
              <a:t> tre navate divise da ventuno colonne.</a:t>
            </a:r>
          </a:p>
          <a:p>
            <a:r>
              <a:rPr lang="it-IT" sz="2300" dirty="0" smtClean="0"/>
              <a:t>La navata centrale,illuminata da ventuno finestre per lato,venne decorata, sempre in </a:t>
            </a:r>
            <a:r>
              <a:rPr lang="it-IT" sz="2300" dirty="0" smtClean="0"/>
              <a:t>età </a:t>
            </a:r>
            <a:r>
              <a:rPr lang="it-IT" sz="2300" dirty="0" err="1" smtClean="0"/>
              <a:t>sistina</a:t>
            </a:r>
            <a:r>
              <a:rPr lang="it-IT" sz="2300" dirty="0" smtClean="0"/>
              <a:t>, da splendidi mosaici entro pannelli collocati sotto le finestre.</a:t>
            </a:r>
          </a:p>
          <a:p>
            <a:r>
              <a:rPr lang="it-IT" sz="2300" dirty="0" smtClean="0"/>
              <a:t>Alla fine della navata centrale è presente un presbiterio, separato da quest'ultima da un arco trionfale; sul soffitto è presente un catino absidale formato da anfore di terracotta che permettevano un ottima acustica.</a:t>
            </a:r>
            <a:endParaRPr lang="it-IT" sz="23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5" y="0"/>
            <a:ext cx="8408276" cy="6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Light_16x9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89</TotalTime>
  <Application>Microsoft Macintosh PowerPoint</Application>
  <PresentationFormat>Widescreen</PresentationFormat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Calibri</vt:lpstr>
      <vt:lpstr>Papyrus</vt:lpstr>
      <vt:lpstr>Arial</vt:lpstr>
      <vt:lpstr>Calibri Light</vt:lpstr>
      <vt:lpstr>OfficeLight_16x9</vt:lpstr>
      <vt:lpstr>Basilica di Santa Maria Maggiore 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Carola Cossu</cp:lastModifiedBy>
  <cp:revision>61</cp:revision>
  <dcterms:created xsi:type="dcterms:W3CDTF">2016-03-02T18:25:11Z</dcterms:created>
  <dcterms:modified xsi:type="dcterms:W3CDTF">2016-03-18T17:56:49Z</dcterms:modified>
</cp:coreProperties>
</file>